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70" r:id="rId4"/>
    <p:sldId id="271" r:id="rId5"/>
    <p:sldId id="273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6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95129" autoAdjust="0"/>
  </p:normalViewPr>
  <p:slideViewPr>
    <p:cSldViewPr snapToGrid="0">
      <p:cViewPr>
        <p:scale>
          <a:sx n="125" d="100"/>
          <a:sy n="125" d="100"/>
        </p:scale>
        <p:origin x="844" y="20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FDE93-949C-47ED-A631-476E40CF0087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55662-D503-4A2D-87BD-AD703EE40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289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备注：蓝图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55662-D503-4A2D-87BD-AD703EE405C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341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备注：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55662-D503-4A2D-87BD-AD703EE405C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6881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备注：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55662-D503-4A2D-87BD-AD703EE405C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229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备注：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55662-D503-4A2D-87BD-AD703EE405C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942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备注：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55662-D503-4A2D-87BD-AD703EE405C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849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AF2CB-7187-4428-1D5C-2175C4E237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D7DCD51-D8E4-7EFB-9F15-E456D8840D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F6B385-0E93-A2BC-67C4-0F9A5A701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AA1809-BDC6-0289-72C3-17A6DD189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C9A2FC-9DC7-8BCA-8582-0960BD865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5321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E5105-FDB7-5E6D-26D3-5F5FC2993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74F9D65-4475-A193-32FB-65A11BA626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0C583F-7F7E-1638-6055-92CF39C2C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155A91-5446-2EFB-E1D8-772EBE750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2A88A1-E15C-9158-F878-0B6B62376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312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FE13EC-1F6A-3C9C-6463-BC702C836F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F9E9B8C-BB1C-BC64-631A-1C6A06B03F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77BA04-DA1C-C468-5654-9904E693D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5A416D-22DD-C0B7-C2D8-9E49904EA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7A9D1E-5422-5FC1-6685-663BCDEA8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867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183AE-A2BB-F139-4EDE-EFF04B0A2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F34428-D1F0-0B4A-0367-7A2A4911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10A7C9-5601-1C62-5B54-313ACBA14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BA0FF2-1654-9CF6-46A5-B3B0A94D1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361F71-822B-0CB8-7625-DA848C478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15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7CBAE7-C11D-3835-0A26-5C1FB623F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E74825-32FD-D5CE-DF22-91CB3503C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2660BC-1671-CF89-5290-7ADC2BD6F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8A619C-8DC4-A5A3-68FA-EE09CF961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97BBDC-6F65-C282-CFE4-1253DBCD5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91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1C956F-5CB9-1D45-4FBA-8F8C0D658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64CE7F-9068-0674-769E-62357F85C4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DF8696-2C3E-AE79-96E6-BC3A18905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5AAFE3-E1EE-6E52-C9FF-BA939921F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1A240B-323E-3D94-BBAD-21D88A8CE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BF8FEC-83FD-F6B0-403E-707FF401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1706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629EC-460F-F65A-3952-28C2185EE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AE57D8-C871-3ADB-AAFA-DD2B8974F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608766A-D949-CB32-2235-FE0DCBE2D3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CCE02A5-C09D-A143-F5DF-3A07646920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53447B8-1ECC-A230-3B10-F29C606A9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78F399-8125-A21B-A01A-CC259CEC5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AE10353-AEDD-DCA0-8974-27839A03A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2071913-4447-4901-7282-C7E19E78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27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9EB1DE-7344-FE23-A68A-B9914337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F1CA4E6-FD61-F921-D8EE-CA74531B1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289E46-BEB1-9906-439F-9925DDC32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8EF3BBB-A36F-3020-1451-805131613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6378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2C745C-8F37-746E-CBB9-06373F8CC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FA02458-765D-3559-C29D-BED2D4011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C8AEC17-809F-9F62-4021-331F9B2A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646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02AD9-383D-07F2-7D85-98F727CB5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6F2B80-5D5D-5ACB-00FC-99B6F2077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7E692E-0C87-8054-2D28-3CA24937D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C77A40-79F8-FF96-3FC3-4B39B90E0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F7E71B-6653-8725-0F6F-A6BBBB01E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F6A6DC-E067-509B-B9B9-B193B7C57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65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07A102-B082-C499-A1F6-39EAFDD76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C23A0A-7BC2-8A3F-73D7-EAA71A53B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B3C2B6B-4DF8-5704-72B5-BB7F157AE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ACC0B0-EE75-8BF4-FE28-A252E4141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869F2A-FB24-826F-49D3-41FB046AB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77ED11-36F7-FFBE-6A29-2820CA10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397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057B51-3E26-5AE2-2645-E8F66D34B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4A2683-D6ED-2611-A5A4-B26131B41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D1BC4E-51A8-D476-BDCF-98DF0C7635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A2785-4E77-4690-870F-283ACAAC6AF9}" type="datetimeFigureOut">
              <a:rPr lang="zh-CN" altLang="en-US" smtClean="0"/>
              <a:t>2022-7-17 Sun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307594-6BA5-E739-39F2-4C0C3DC46A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9BE38B-74A6-B4CD-EDF5-3CCA01FA8C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14485-E215-4F13-8508-37BC85153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1636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MI">
            <a:extLst>
              <a:ext uri="{FF2B5EF4-FFF2-40B4-BE49-F238E27FC236}">
                <a16:creationId xmlns:a16="http://schemas.microsoft.com/office/drawing/2014/main" id="{EE3A1744-6501-078F-A9B1-25948EA3F9CF}"/>
              </a:ext>
            </a:extLst>
          </p:cNvPr>
          <p:cNvSpPr txBox="1"/>
          <p:nvPr/>
        </p:nvSpPr>
        <p:spPr>
          <a:xfrm>
            <a:off x="5334492" y="4934259"/>
            <a:ext cx="1591474" cy="1242467"/>
          </a:xfrm>
          <a:prstGeom prst="flowChartAlternateProcess">
            <a:avLst/>
          </a:prstGeom>
          <a:solidFill>
            <a:srgbClr val="4E607A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5400" b="1" dirty="0">
                <a:latin typeface="Bodoni MT Black" panose="02070A03080606020203" pitchFamily="18" charset="0"/>
              </a:rPr>
              <a:t>M</a:t>
            </a:r>
            <a:endParaRPr lang="zh-CN" altLang="en-US" sz="5400" b="1" dirty="0">
              <a:latin typeface="Bodoni MT Black" panose="02070A03080606020203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495BE8-2207-A171-7F44-5635611826C8}"/>
              </a:ext>
            </a:extLst>
          </p:cNvPr>
          <p:cNvSpPr txBox="1"/>
          <p:nvPr/>
        </p:nvSpPr>
        <p:spPr>
          <a:xfrm>
            <a:off x="1415506" y="1525451"/>
            <a:ext cx="300434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Git </a:t>
            </a:r>
            <a:r>
              <a:rPr lang="zh-CN" altLang="en-US" dirty="0"/>
              <a:t>的宏观蓝图</a:t>
            </a:r>
            <a:endParaRPr lang="en-US" altLang="zh-CN" dirty="0"/>
          </a:p>
          <a:p>
            <a:r>
              <a:rPr lang="zh-CN" altLang="en-US" dirty="0"/>
              <a:t>建立本地</a:t>
            </a:r>
            <a:r>
              <a:rPr lang="en-US" altLang="zh-CN" dirty="0"/>
              <a:t>Git</a:t>
            </a:r>
            <a:r>
              <a:rPr lang="zh-CN" altLang="en-US" dirty="0"/>
              <a:t>版本管理初始化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初始拉取项目建立远程关联</a:t>
            </a:r>
            <a:endParaRPr lang="en-US" altLang="zh-CN" dirty="0"/>
          </a:p>
          <a:p>
            <a:r>
              <a:rPr lang="zh-CN" altLang="en-US" dirty="0"/>
              <a:t>切换分支并拉取更新</a:t>
            </a:r>
            <a:endParaRPr lang="en-US" altLang="zh-CN" dirty="0"/>
          </a:p>
          <a:p>
            <a:r>
              <a:rPr lang="zh-CN" altLang="en-US" dirty="0"/>
              <a:t>通配符</a:t>
            </a:r>
            <a:endParaRPr lang="en-US" altLang="zh-CN" dirty="0"/>
          </a:p>
          <a:p>
            <a:r>
              <a:rPr lang="zh-CN" altLang="en-US" dirty="0"/>
              <a:t>检出其它分支中的文件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CD5003-84D0-432E-672F-BDE43394ADA5}"/>
              </a:ext>
            </a:extLst>
          </p:cNvPr>
          <p:cNvSpPr txBox="1"/>
          <p:nvPr/>
        </p:nvSpPr>
        <p:spPr>
          <a:xfrm>
            <a:off x="7197997" y="1721394"/>
            <a:ext cx="156966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四大部分操作：</a:t>
            </a:r>
            <a:endParaRPr lang="en-US" altLang="zh-CN" sz="1400" dirty="0"/>
          </a:p>
          <a:p>
            <a:r>
              <a:rPr lang="zh-CN" altLang="en-US" dirty="0"/>
              <a:t>记录快照</a:t>
            </a:r>
            <a:endParaRPr lang="en-US" altLang="zh-CN" dirty="0"/>
          </a:p>
          <a:p>
            <a:r>
              <a:rPr lang="zh-CN" altLang="en-US" dirty="0"/>
              <a:t>拉取远端内容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查看状态</a:t>
            </a:r>
            <a:endParaRPr lang="en-US" altLang="zh-CN" dirty="0"/>
          </a:p>
          <a:p>
            <a:r>
              <a:rPr lang="zh-CN" altLang="en-US" dirty="0"/>
              <a:t>上传远端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2920B8E-83AD-FC93-7602-F95D15B38435}"/>
              </a:ext>
            </a:extLst>
          </p:cNvPr>
          <p:cNvSpPr txBox="1"/>
          <p:nvPr/>
        </p:nvSpPr>
        <p:spPr>
          <a:xfrm>
            <a:off x="4768306" y="523966"/>
            <a:ext cx="13019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了解</a:t>
            </a:r>
            <a:r>
              <a:rPr lang="en-US" altLang="zh-CN" sz="1400" dirty="0"/>
              <a:t>Git</a:t>
            </a:r>
            <a:r>
              <a:rPr lang="zh-CN" altLang="en-US" sz="1400" dirty="0"/>
              <a:t>的架构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905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ash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8.33333E-7 0 L 0.67448 0 " pathEditMode="relative" rAng="0" ptsTypes="AA">
                                          <p:cBhvr>
                                            <p:cTn id="6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63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54167E-6 0 L 0.67448 0 " pathEditMode="relative" rAng="0" ptsTypes="AA">
                                          <p:cBhvr>
                                            <p:cTn id="10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4" presetClass="exit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randombar(horizontal)">
                                          <p:cBhvr>
                                            <p:cTn id="1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0" presetID="6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in)">
                                          <p:cBhvr>
                                            <p:cTn id="22" dur="10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4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6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8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0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 animBg="1"/>
          <p:bldP spid="35" grpId="0" animBg="1"/>
          <p:bldP spid="36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terial">
            <a:extLst>
              <a:ext uri="{FF2B5EF4-FFF2-40B4-BE49-F238E27FC236}">
                <a16:creationId xmlns:a16="http://schemas.microsoft.com/office/drawing/2014/main" id="{DBA512F4-1B2E-40D4-E677-0C715C27AA3E}"/>
              </a:ext>
            </a:extLst>
          </p:cNvPr>
          <p:cNvSpPr/>
          <p:nvPr/>
        </p:nvSpPr>
        <p:spPr>
          <a:xfrm>
            <a:off x="4352125" y="2920880"/>
            <a:ext cx="418576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UE4</a:t>
            </a:r>
            <a:r>
              <a:rPr lang="zh-CN" alt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材质结构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A27065D-E008-24F7-76F8-5551BB17EE32}"/>
              </a:ext>
            </a:extLst>
          </p:cNvPr>
          <p:cNvGrpSpPr/>
          <p:nvPr/>
        </p:nvGrpSpPr>
        <p:grpSpPr>
          <a:xfrm>
            <a:off x="-8863252" y="-1534"/>
            <a:ext cx="12263677" cy="6859534"/>
            <a:chOff x="-8863252" y="-1534"/>
            <a:chExt cx="12263677" cy="685953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7390670E-0436-74FD-BCF1-0B9E5CAD8420}"/>
                </a:ext>
              </a:extLst>
            </p:cNvPr>
            <p:cNvSpPr txBox="1"/>
            <p:nvPr/>
          </p:nvSpPr>
          <p:spPr>
            <a:xfrm>
              <a:off x="2591825" y="1224000"/>
              <a:ext cx="808600" cy="888651"/>
            </a:xfrm>
            <a:prstGeom prst="flowChartAlternateProcess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0">
              <a:noAutofit/>
            </a:bodyPr>
            <a:lstStyle/>
            <a:p>
              <a:pPr algn="ctr"/>
              <a:endParaRPr lang="zh-CN" altLang="en-US" sz="3200" b="1" dirty="0">
                <a:latin typeface="Bauhaus 93" panose="04030905020B02020C02" pitchFamily="82" charset="0"/>
              </a:endParaRPr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0E3840C7-48F9-A79B-3845-1959334E1D63}"/>
                </a:ext>
              </a:extLst>
            </p:cNvPr>
            <p:cNvSpPr/>
            <p:nvPr/>
          </p:nvSpPr>
          <p:spPr>
            <a:xfrm>
              <a:off x="-8863252" y="-1534"/>
              <a:ext cx="11608501" cy="685953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657298C6-B7FC-3A1E-72CF-37AA54F589A3}"/>
              </a:ext>
            </a:extLst>
          </p:cNvPr>
          <p:cNvGrpSpPr/>
          <p:nvPr/>
        </p:nvGrpSpPr>
        <p:grpSpPr>
          <a:xfrm>
            <a:off x="-8317406" y="1570006"/>
            <a:ext cx="10628345" cy="3165657"/>
            <a:chOff x="-8317406" y="1570006"/>
            <a:chExt cx="10628345" cy="3165657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0B6C8F1-FC96-B132-9602-1576EEF6C3FF}"/>
                </a:ext>
              </a:extLst>
            </p:cNvPr>
            <p:cNvSpPr/>
            <p:nvPr/>
          </p:nvSpPr>
          <p:spPr>
            <a:xfrm>
              <a:off x="-746876" y="3444875"/>
              <a:ext cx="942322" cy="24064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06952FC2-58B2-CADA-0114-3440CCC54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317406" y="2540269"/>
              <a:ext cx="10628345" cy="21953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BC1C5-23D4-16A7-4058-A202EA1A1605}"/>
                </a:ext>
              </a:extLst>
            </p:cNvPr>
            <p:cNvSpPr txBox="1"/>
            <p:nvPr/>
          </p:nvSpPr>
          <p:spPr>
            <a:xfrm>
              <a:off x="-4766977" y="1570006"/>
              <a:ext cx="3979333" cy="646331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/>
                <a:t>材质结构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E46FA44B-D14F-454E-776A-71DA3D23F854}"/>
              </a:ext>
            </a:extLst>
          </p:cNvPr>
          <p:cNvGrpSpPr/>
          <p:nvPr/>
        </p:nvGrpSpPr>
        <p:grpSpPr>
          <a:xfrm>
            <a:off x="-7513692" y="4410075"/>
            <a:ext cx="8975823" cy="888652"/>
            <a:chOff x="2419066" y="3929703"/>
            <a:chExt cx="8975823" cy="888652"/>
          </a:xfrm>
        </p:grpSpPr>
        <p:sp>
          <p:nvSpPr>
            <p:cNvPr id="33" name="文本框 M">
              <a:extLst>
                <a:ext uri="{FF2B5EF4-FFF2-40B4-BE49-F238E27FC236}">
                  <a16:creationId xmlns:a16="http://schemas.microsoft.com/office/drawing/2014/main" id="{C4CC3989-3FC7-4938-8FAE-AA21BB82B014}"/>
                </a:ext>
              </a:extLst>
            </p:cNvPr>
            <p:cNvSpPr txBox="1"/>
            <p:nvPr/>
          </p:nvSpPr>
          <p:spPr>
            <a:xfrm>
              <a:off x="5199614" y="3929704"/>
              <a:ext cx="808600" cy="888651"/>
            </a:xfrm>
            <a:prstGeom prst="flowChartAlternateProcess">
              <a:avLst/>
            </a:prstGeom>
            <a:noFill/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zh-CN" sz="2400" b="1" dirty="0">
                  <a:latin typeface="Bodoni MT Black" panose="02070A03080606020203" pitchFamily="18" charset="0"/>
                </a:rPr>
                <a:t>M</a:t>
              </a:r>
              <a:endParaRPr lang="zh-CN" altLang="en-US" sz="2400" b="1" dirty="0">
                <a:latin typeface="Bodoni MT Black" panose="02070A03080606020203" pitchFamily="18" charset="0"/>
              </a:endParaRPr>
            </a:p>
          </p:txBody>
        </p:sp>
        <p:sp>
          <p:nvSpPr>
            <p:cNvPr id="34" name="文本框 MI">
              <a:extLst>
                <a:ext uri="{FF2B5EF4-FFF2-40B4-BE49-F238E27FC236}">
                  <a16:creationId xmlns:a16="http://schemas.microsoft.com/office/drawing/2014/main" id="{9B4ED87C-E946-740F-D2F4-B0DFD74A95BA}"/>
                </a:ext>
              </a:extLst>
            </p:cNvPr>
            <p:cNvSpPr txBox="1"/>
            <p:nvPr/>
          </p:nvSpPr>
          <p:spPr>
            <a:xfrm>
              <a:off x="7904408" y="3929703"/>
              <a:ext cx="808600" cy="888651"/>
            </a:xfrm>
            <a:prstGeom prst="flowChartAlternateProcess">
              <a:avLst/>
            </a:prstGeom>
            <a:noFill/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zh-CN" sz="2400" b="1" dirty="0">
                  <a:latin typeface="Bodoni MT Black" panose="02070A03080606020203" pitchFamily="18" charset="0"/>
                </a:rPr>
                <a:t>MI</a:t>
              </a:r>
              <a:endParaRPr lang="zh-CN" altLang="en-US" sz="2400" b="1" dirty="0">
                <a:latin typeface="Bodoni MT Black" panose="02070A03080606020203" pitchFamily="18" charset="0"/>
              </a:endParaRPr>
            </a:p>
          </p:txBody>
        </p:sp>
        <p:sp>
          <p:nvSpPr>
            <p:cNvPr id="35" name="文本框 MF">
              <a:extLst>
                <a:ext uri="{FF2B5EF4-FFF2-40B4-BE49-F238E27FC236}">
                  <a16:creationId xmlns:a16="http://schemas.microsoft.com/office/drawing/2014/main" id="{523D3002-9F8F-0C70-B437-6A5AC3EA7FC2}"/>
                </a:ext>
              </a:extLst>
            </p:cNvPr>
            <p:cNvSpPr txBox="1"/>
            <p:nvPr/>
          </p:nvSpPr>
          <p:spPr>
            <a:xfrm>
              <a:off x="2419066" y="3929703"/>
              <a:ext cx="808600" cy="888651"/>
            </a:xfrm>
            <a:prstGeom prst="flowChartAlternateProcess">
              <a:avLst/>
            </a:prstGeom>
            <a:noFill/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zh-CN" sz="2400" b="1" dirty="0">
                  <a:latin typeface="Bodoni MT Black" panose="02070A03080606020203" pitchFamily="18" charset="0"/>
                </a:rPr>
                <a:t>MF</a:t>
              </a:r>
              <a:endParaRPr lang="zh-CN" altLang="en-US" sz="2400" b="1" dirty="0">
                <a:latin typeface="Bodoni MT Black" panose="02070A03080606020203" pitchFamily="18" charset="0"/>
              </a:endParaRPr>
            </a:p>
          </p:txBody>
        </p:sp>
        <p:sp>
          <p:nvSpPr>
            <p:cNvPr id="24" name="文本框 MI">
              <a:extLst>
                <a:ext uri="{FF2B5EF4-FFF2-40B4-BE49-F238E27FC236}">
                  <a16:creationId xmlns:a16="http://schemas.microsoft.com/office/drawing/2014/main" id="{65376546-8EF6-4056-7295-B909A1AD397F}"/>
                </a:ext>
              </a:extLst>
            </p:cNvPr>
            <p:cNvSpPr txBox="1"/>
            <p:nvPr/>
          </p:nvSpPr>
          <p:spPr>
            <a:xfrm>
              <a:off x="10586289" y="3929703"/>
              <a:ext cx="808600" cy="888651"/>
            </a:xfrm>
            <a:prstGeom prst="flowChartAlternateProcess">
              <a:avLst/>
            </a:prstGeom>
            <a:noFill/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zh-CN" sz="2400" b="1" dirty="0">
                  <a:latin typeface="Bodoni MT Black" panose="02070A03080606020203" pitchFamily="18" charset="0"/>
                </a:rPr>
                <a:t>MI</a:t>
              </a:r>
              <a:endParaRPr lang="zh-CN" altLang="en-US" sz="2400" b="1" dirty="0">
                <a:latin typeface="Bodoni MT Black" panose="02070A03080606020203" pitchFamily="18" charset="0"/>
              </a:endParaRPr>
            </a:p>
          </p:txBody>
        </p:sp>
      </p:grpSp>
      <p:pic>
        <p:nvPicPr>
          <p:cNvPr id="15" name="材质结构icon">
            <a:extLst>
              <a:ext uri="{FF2B5EF4-FFF2-40B4-BE49-F238E27FC236}">
                <a16:creationId xmlns:a16="http://schemas.microsoft.com/office/drawing/2014/main" id="{BBF1C0E1-8918-D2EE-7007-5C8C9E4E38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963" y="1330564"/>
            <a:ext cx="738462" cy="738462"/>
          </a:xfrm>
          <a:prstGeom prst="rect">
            <a:avLst/>
          </a:prstGeom>
        </p:spPr>
      </p:pic>
      <p:sp>
        <p:nvSpPr>
          <p:cNvPr id="8" name="文本框 M">
            <a:extLst>
              <a:ext uri="{FF2B5EF4-FFF2-40B4-BE49-F238E27FC236}">
                <a16:creationId xmlns:a16="http://schemas.microsoft.com/office/drawing/2014/main" id="{17593F07-218D-3B51-5FFF-2B3BD3B4E754}"/>
              </a:ext>
            </a:extLst>
          </p:cNvPr>
          <p:cNvSpPr txBox="1"/>
          <p:nvPr/>
        </p:nvSpPr>
        <p:spPr>
          <a:xfrm>
            <a:off x="1873920" y="2037621"/>
            <a:ext cx="808600" cy="888651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400" b="1" dirty="0">
                <a:latin typeface="Bodoni MT Black" panose="02070A03080606020203" pitchFamily="18" charset="0"/>
              </a:rPr>
              <a:t>M</a:t>
            </a:r>
            <a:endParaRPr lang="zh-CN" altLang="en-US" sz="2400" b="1" dirty="0">
              <a:latin typeface="Bodoni MT Black" panose="02070A03080606020203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BD5810B-3011-6E5A-C575-0D87EA7B47E1}"/>
              </a:ext>
            </a:extLst>
          </p:cNvPr>
          <p:cNvSpPr/>
          <p:nvPr/>
        </p:nvSpPr>
        <p:spPr>
          <a:xfrm>
            <a:off x="-8776828" y="0"/>
            <a:ext cx="10804172" cy="685953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文本框 MI">
            <a:extLst>
              <a:ext uri="{FF2B5EF4-FFF2-40B4-BE49-F238E27FC236}">
                <a16:creationId xmlns:a16="http://schemas.microsoft.com/office/drawing/2014/main" id="{639F4C49-2D9D-548F-092F-5A740BB0FB64}"/>
              </a:ext>
            </a:extLst>
          </p:cNvPr>
          <p:cNvSpPr txBox="1"/>
          <p:nvPr/>
        </p:nvSpPr>
        <p:spPr>
          <a:xfrm>
            <a:off x="1057831" y="3041052"/>
            <a:ext cx="808600" cy="888651"/>
          </a:xfrm>
          <a:prstGeom prst="flowChartAlternateProcess">
            <a:avLst/>
          </a:prstGeom>
          <a:solidFill>
            <a:srgbClr val="4E607A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400" b="1" dirty="0">
                <a:latin typeface="Bodoni MT Black" panose="02070A03080606020203" pitchFamily="18" charset="0"/>
              </a:rPr>
              <a:t>MI</a:t>
            </a:r>
            <a:endParaRPr lang="zh-CN" altLang="en-US" sz="2400" b="1" dirty="0">
              <a:latin typeface="Bodoni MT Black" panose="02070A03080606020203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E00B959-9713-4F96-2D07-989385768095}"/>
              </a:ext>
            </a:extLst>
          </p:cNvPr>
          <p:cNvSpPr/>
          <p:nvPr/>
        </p:nvSpPr>
        <p:spPr>
          <a:xfrm>
            <a:off x="-9592917" y="0"/>
            <a:ext cx="10804172" cy="6859534"/>
          </a:xfrm>
          <a:prstGeom prst="rect">
            <a:avLst/>
          </a:prstGeom>
          <a:solidFill>
            <a:srgbClr val="4E6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MF">
            <a:extLst>
              <a:ext uri="{FF2B5EF4-FFF2-40B4-BE49-F238E27FC236}">
                <a16:creationId xmlns:a16="http://schemas.microsoft.com/office/drawing/2014/main" id="{C70A4406-617C-9314-67A8-E94F551E4BD1}"/>
              </a:ext>
            </a:extLst>
          </p:cNvPr>
          <p:cNvSpPr txBox="1"/>
          <p:nvPr/>
        </p:nvSpPr>
        <p:spPr>
          <a:xfrm>
            <a:off x="254423" y="4061331"/>
            <a:ext cx="808600" cy="888651"/>
          </a:xfrm>
          <a:prstGeom prst="flowChartAlternateProcess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2400" b="1" dirty="0">
                <a:latin typeface="Bodoni MT Black" panose="02070A03080606020203" pitchFamily="18" charset="0"/>
              </a:rPr>
              <a:t>MF</a:t>
            </a:r>
            <a:endParaRPr lang="zh-CN" altLang="en-US" sz="2400" b="1" dirty="0">
              <a:latin typeface="Bodoni MT Black" panose="02070A03080606020203" pitchFamily="18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B8ADDEA-45D2-9DEE-B577-8AF307B5A082}"/>
              </a:ext>
            </a:extLst>
          </p:cNvPr>
          <p:cNvSpPr/>
          <p:nvPr/>
        </p:nvSpPr>
        <p:spPr>
          <a:xfrm>
            <a:off x="-10400539" y="0"/>
            <a:ext cx="10804172" cy="6859534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6426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fill="hold" nodeType="click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4.81481E-6 L 0.67448 4.81481E-6 " pathEditMode="relative" rAng="0" ptsTypes="AA" p14:bounceEnd="51000">
                                          <p:cBhvr>
                                            <p:cTn id="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63" presetClass="path" presetSubtype="0" accel="50000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4.81481E-6 L 0.67448 4.81481E-6 " pathEditMode="relative" rAng="0" ptsTypes="AA" p14:bounceEnd="51000">
                                          <p:cBhvr>
                                            <p:cTn id="1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63" presetClass="path" presetSubtype="0" accel="50000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4.81481E-6 L 0.67448 4.81481E-6 " pathEditMode="relative" rAng="0" ptsTypes="AA" p14:bounceEnd="51000">
                                          <p:cBhvr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63" presetClass="path" presetSubtype="0" accel="50000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4.81481E-6 L 0.67448 4.81481E-6 " pathEditMode="relative" rAng="0" ptsTypes="AA" p14:bounceEnd="51000">
                                          <p:cBhvr>
                                            <p:cTn id="14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25 0 E" pathEditMode="relative" ptsTypes="">
                                          <p:cBhvr>
                                            <p:cTn id="1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04167E-6 4.44444E-6 L -0.25 4.44444E-6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5.55112E-17 0 L -0.25 0 " pathEditMode="relative" rAng="0" ptsTypes="AA">
                                          <p:cBhvr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875E-6 -1.85185E-6 L -0.25 -1.85185E-6 " pathEditMode="relative" rAng="0" ptsTypes="AA">
                                          <p:cBhvr>
                                            <p:cTn id="22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95833E-6 0 L -0.25 0 " pathEditMode="relative" rAng="0" ptsTypes="AA">
                                          <p:cBhvr>
                                            <p:cTn id="24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54167E-6 -4.44444E-6 L -0.25 -4.44444E-6 " pathEditMode="relative" rAng="0" ptsTypes="AA">
                                          <p:cBhvr>
                                            <p:cTn id="26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63" presetClass="path" presetSubtype="0" accel="50000" fill="hold" grpId="0" nodeType="withEffect" p14:presetBounceEnd="51000">
                                      <p:stCondLst>
                                        <p:cond delay="110"/>
                                      </p:stCondLst>
                                      <p:childTnLst>
                                        <p:animMotion origin="layout" path="M 4.375E-6 2.96296E-6 L 0.67447 2.96296E-6 " pathEditMode="relative" rAng="0" ptsTypes="AA" p14:bounceEnd="51000">
                                          <p:cBhvr>
                                            <p:cTn id="2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/>
          <p:bldP spid="8" grpId="0" animBg="1"/>
          <p:bldP spid="9" grpId="0" animBg="1"/>
          <p:bldP spid="13" grpId="0" animBg="1"/>
          <p:bldP spid="14" grpId="0" animBg="1"/>
          <p:bldP spid="19" grpId="0" animBg="1"/>
          <p:bldP spid="2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3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4.81481E-6 L 0.67448 4.81481E-6 " pathEditMode="relative" rAng="0" ptsTypes="AA">
                                          <p:cBhvr>
                                            <p:cTn id="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63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4.81481E-6 L 0.67448 4.81481E-6 " pathEditMode="relative" rAng="0" ptsTypes="AA">
                                          <p:cBhvr>
                                            <p:cTn id="1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63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4.81481E-6 L 0.67448 4.81481E-6 " pathEditMode="relative" rAng="0" ptsTypes="AA">
                                          <p:cBhvr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63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4.81481E-6 L 0.67448 4.81481E-6 " pathEditMode="relative" rAng="0" ptsTypes="AA">
                                          <p:cBhvr>
                                            <p:cTn id="14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25 0 E" pathEditMode="relative" ptsTypes="">
                                          <p:cBhvr>
                                            <p:cTn id="1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04167E-6 4.44444E-6 L -0.25 4.44444E-6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5.55112E-17 0 L -0.25 0 " pathEditMode="relative" rAng="0" ptsTypes="AA">
                                          <p:cBhvr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875E-6 -1.85185E-6 L -0.25 -1.85185E-6 " pathEditMode="relative" rAng="0" ptsTypes="AA">
                                          <p:cBhvr>
                                            <p:cTn id="22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95833E-6 0 L -0.25 0 " pathEditMode="relative" rAng="0" ptsTypes="AA">
                                          <p:cBhvr>
                                            <p:cTn id="24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35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54167E-6 -4.44444E-6 L -0.25 -4.44444E-6 " pathEditMode="relative" rAng="0" ptsTypes="AA">
                                          <p:cBhvr>
                                            <p:cTn id="26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63" presetClass="path" presetSubtype="0" accel="50000" fill="hold" grpId="0" nodeType="withEffect">
                                      <p:stCondLst>
                                        <p:cond delay="110"/>
                                      </p:stCondLst>
                                      <p:childTnLst>
                                        <p:animMotion origin="layout" path="M 4.375E-6 2.96296E-6 L 0.67447 2.96296E-6 " pathEditMode="relative" rAng="0" ptsTypes="AA">
                                          <p:cBhvr>
                                            <p:cTn id="2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724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/>
          <p:bldP spid="8" grpId="0" animBg="1"/>
          <p:bldP spid="9" grpId="0" animBg="1"/>
          <p:bldP spid="13" grpId="0" animBg="1"/>
          <p:bldP spid="14" grpId="0" animBg="1"/>
          <p:bldP spid="19" grpId="0" animBg="1"/>
          <p:bldP spid="21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21C5133-4FE0-A24B-092D-79C227773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pic>
        <p:nvPicPr>
          <p:cNvPr id="10" name="TC">
            <a:extLst>
              <a:ext uri="{FF2B5EF4-FFF2-40B4-BE49-F238E27FC236}">
                <a16:creationId xmlns:a16="http://schemas.microsoft.com/office/drawing/2014/main" id="{E2DB85D8-CAD7-6451-FFE4-83CF9550C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641409F-0ADB-73A0-EEB1-A53F33C19A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208" y="2236873"/>
            <a:ext cx="5945437" cy="437214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5" name="bar" hidden="1">
            <a:extLst>
              <a:ext uri="{FF2B5EF4-FFF2-40B4-BE49-F238E27FC236}">
                <a16:creationId xmlns:a16="http://schemas.microsoft.com/office/drawing/2014/main" id="{54EBECFF-2BAD-3FBF-4777-C6FEED4A6D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4981" y="0"/>
            <a:ext cx="2147019" cy="68580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461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12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12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1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 hidden="1">
            <a:extLst>
              <a:ext uri="{FF2B5EF4-FFF2-40B4-BE49-F238E27FC236}">
                <a16:creationId xmlns:a16="http://schemas.microsoft.com/office/drawing/2014/main" id="{03C2F611-4246-D9F7-66EE-24873D23B082}"/>
              </a:ext>
            </a:extLst>
          </p:cNvPr>
          <p:cNvSpPr txBox="1"/>
          <p:nvPr/>
        </p:nvSpPr>
        <p:spPr>
          <a:xfrm>
            <a:off x="-7023370" y="-3418108"/>
            <a:ext cx="26238740" cy="12388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9900" b="1" dirty="0">
                <a:effectLst>
                  <a:outerShdw blurRad="50800" dist="50800" dir="5400000" sx="105000" sy="105000" algn="ctr" rotWithShape="0">
                    <a:srgbClr val="000000">
                      <a:alpha val="41000"/>
                    </a:srgbClr>
                  </a:outerShdw>
                </a:effectLst>
                <a:latin typeface="Cooper Black" panose="0208090404030B020404" pitchFamily="18" charset="0"/>
              </a:rPr>
              <a:t>谢谢</a:t>
            </a:r>
          </a:p>
        </p:txBody>
      </p:sp>
      <p:pic>
        <p:nvPicPr>
          <p:cNvPr id="5" name="byby_2">
            <a:hlinkClick r:id="" action="ppaction://media"/>
            <a:extLst>
              <a:ext uri="{FF2B5EF4-FFF2-40B4-BE49-F238E27FC236}">
                <a16:creationId xmlns:a16="http://schemas.microsoft.com/office/drawing/2014/main" id="{A0AC789E-F6F7-B659-7CB7-09012AD005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609198"/>
      </p:ext>
    </p:extLst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7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78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9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7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4" grpId="0"/>
      <p:bldP spid="2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 hidden="1">
            <a:extLst>
              <a:ext uri="{FF2B5EF4-FFF2-40B4-BE49-F238E27FC236}">
                <a16:creationId xmlns:a16="http://schemas.microsoft.com/office/drawing/2014/main" id="{03C2F611-4246-D9F7-66EE-24873D23B082}"/>
              </a:ext>
            </a:extLst>
          </p:cNvPr>
          <p:cNvSpPr txBox="1"/>
          <p:nvPr/>
        </p:nvSpPr>
        <p:spPr>
          <a:xfrm>
            <a:off x="-7023370" y="-3418108"/>
            <a:ext cx="26238740" cy="12388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9900" b="1" dirty="0">
                <a:effectLst>
                  <a:outerShdw blurRad="50800" dist="50800" dir="5400000" sx="105000" sy="105000" algn="ctr" rotWithShape="0">
                    <a:srgbClr val="000000">
                      <a:alpha val="41000"/>
                    </a:srgbClr>
                  </a:outerShdw>
                </a:effectLst>
                <a:latin typeface="Cooper Black" panose="0208090404030B020404" pitchFamily="18" charset="0"/>
              </a:rPr>
              <a:t>谢谢</a:t>
            </a:r>
          </a:p>
        </p:txBody>
      </p:sp>
      <p:pic>
        <p:nvPicPr>
          <p:cNvPr id="2" name="byby 2">
            <a:hlinkClick r:id="" action="ppaction://media"/>
            <a:extLst>
              <a:ext uri="{FF2B5EF4-FFF2-40B4-BE49-F238E27FC236}">
                <a16:creationId xmlns:a16="http://schemas.microsoft.com/office/drawing/2014/main" id="{45BD97C1-E5F2-F193-91F9-1BC5EC26A7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93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7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78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9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2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4" grpId="0"/>
      <p:bldP spid="24" grpId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15005</TotalTime>
  <Words>82</Words>
  <Application>Microsoft Office PowerPoint</Application>
  <PresentationFormat>宽屏</PresentationFormat>
  <Paragraphs>36</Paragraphs>
  <Slides>5</Slides>
  <Notes>5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等线</vt:lpstr>
      <vt:lpstr>等线 Light</vt:lpstr>
      <vt:lpstr>Arial</vt:lpstr>
      <vt:lpstr>Bauhaus 93</vt:lpstr>
      <vt:lpstr>Bodoni MT Black</vt:lpstr>
      <vt:lpstr>Cooper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Vic zeng</dc:creator>
  <cp:lastModifiedBy>Vic zeng</cp:lastModifiedBy>
  <cp:revision>83</cp:revision>
  <dcterms:created xsi:type="dcterms:W3CDTF">2022-05-30T12:46:10Z</dcterms:created>
  <dcterms:modified xsi:type="dcterms:W3CDTF">2022-07-17T04:12:10Z</dcterms:modified>
</cp:coreProperties>
</file>

<file path=docProps/thumbnail.jpeg>
</file>